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7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6" r:id="rId12"/>
    <p:sldId id="275" r:id="rId13"/>
    <p:sldId id="277" r:id="rId14"/>
    <p:sldId id="266" r:id="rId15"/>
    <p:sldId id="280" r:id="rId16"/>
    <p:sldId id="281" r:id="rId17"/>
    <p:sldId id="304" r:id="rId18"/>
    <p:sldId id="278" r:id="rId19"/>
    <p:sldId id="344" r:id="rId20"/>
    <p:sldId id="345" r:id="rId21"/>
    <p:sldId id="286" r:id="rId22"/>
    <p:sldId id="287" r:id="rId23"/>
    <p:sldId id="288" r:id="rId24"/>
    <p:sldId id="279" r:id="rId25"/>
    <p:sldId id="282" r:id="rId26"/>
    <p:sldId id="283" r:id="rId27"/>
    <p:sldId id="284" r:id="rId28"/>
    <p:sldId id="285" r:id="rId29"/>
    <p:sldId id="295" r:id="rId30"/>
    <p:sldId id="299" r:id="rId31"/>
    <p:sldId id="301" r:id="rId32"/>
    <p:sldId id="298" r:id="rId33"/>
    <p:sldId id="342" r:id="rId34"/>
    <p:sldId id="296" r:id="rId35"/>
    <p:sldId id="289" r:id="rId36"/>
    <p:sldId id="293" r:id="rId37"/>
    <p:sldId id="297" r:id="rId38"/>
    <p:sldId id="290" r:id="rId39"/>
    <p:sldId id="291" r:id="rId40"/>
    <p:sldId id="292" r:id="rId41"/>
    <p:sldId id="343" r:id="rId42"/>
    <p:sldId id="332" r:id="rId43"/>
    <p:sldId id="333" r:id="rId44"/>
    <p:sldId id="341" r:id="rId45"/>
    <p:sldId id="337" r:id="rId46"/>
    <p:sldId id="338" r:id="rId47"/>
    <p:sldId id="339" r:id="rId48"/>
    <p:sldId id="340" r:id="rId49"/>
    <p:sldId id="330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31" r:id="rId59"/>
    <p:sldId id="325" r:id="rId60"/>
    <p:sldId id="326" r:id="rId61"/>
    <p:sldId id="327" r:id="rId62"/>
    <p:sldId id="328" r:id="rId63"/>
    <p:sldId id="329" r:id="rId64"/>
    <p:sldId id="261" r:id="rId65"/>
    <p:sldId id="302" r:id="rId66"/>
    <p:sldId id="303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1:</a:t>
            </a:r>
          </a:p>
          <a:p>
            <a:pPr lvl="2"/>
            <a:r>
              <a:rPr lang="fr-FR" dirty="0"/>
              <a:t>Gestion de projet 3J</a:t>
            </a:r>
          </a:p>
          <a:p>
            <a:pPr lvl="2"/>
            <a:r>
              <a:rPr lang="fr-FR" dirty="0"/>
              <a:t>Préparation des formations 1J</a:t>
            </a:r>
          </a:p>
          <a:p>
            <a:pPr lvl="2"/>
            <a:r>
              <a:rPr lang="fr-FR" dirty="0"/>
              <a:t>Prototypage 1J</a:t>
            </a:r>
          </a:p>
          <a:p>
            <a:pPr lvl="1"/>
            <a:r>
              <a:rPr lang="fr-FR" dirty="0"/>
              <a:t>Semaine 2</a:t>
            </a:r>
          </a:p>
          <a:p>
            <a:pPr lvl="2"/>
            <a:r>
              <a:rPr lang="fr-FR" dirty="0"/>
              <a:t>Formation 5J</a:t>
            </a:r>
          </a:p>
          <a:p>
            <a:pPr lvl="1"/>
            <a:r>
              <a:rPr lang="fr-FR" dirty="0"/>
              <a:t>Semaine 3</a:t>
            </a:r>
          </a:p>
          <a:p>
            <a:pPr lvl="2"/>
            <a:r>
              <a:rPr lang="fr-FR" dirty="0"/>
              <a:t>Implémentation 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787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4:</a:t>
            </a:r>
          </a:p>
          <a:p>
            <a:pPr lvl="2"/>
            <a:r>
              <a:rPr lang="fr-FR" dirty="0"/>
              <a:t>Implémentation 5J</a:t>
            </a:r>
          </a:p>
          <a:p>
            <a:pPr lvl="2"/>
            <a:r>
              <a:rPr lang="fr-FR" dirty="0"/>
              <a:t>Tests 1j</a:t>
            </a:r>
          </a:p>
          <a:p>
            <a:pPr lvl="1"/>
            <a:r>
              <a:rPr lang="fr-FR" dirty="0"/>
              <a:t>Semaine 5</a:t>
            </a:r>
          </a:p>
          <a:p>
            <a:pPr lvl="2"/>
            <a:r>
              <a:rPr lang="fr-FR" dirty="0" err="1"/>
              <a:t>Débug</a:t>
            </a:r>
            <a:r>
              <a:rPr lang="fr-FR" dirty="0"/>
              <a:t> 1j</a:t>
            </a:r>
          </a:p>
          <a:p>
            <a:pPr lvl="2"/>
            <a:r>
              <a:rPr lang="fr-FR" dirty="0"/>
              <a:t>Tests 1J</a:t>
            </a:r>
          </a:p>
          <a:p>
            <a:pPr lvl="2"/>
            <a:r>
              <a:rPr lang="fr-FR"/>
              <a:t>Préparation présentation 2J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6607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B6DBFB6-F072-4701-A597-34C40A849F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" r="-12"/>
          <a:stretch/>
        </p:blipFill>
        <p:spPr>
          <a:xfrm>
            <a:off x="1205948" y="962120"/>
            <a:ext cx="6732104" cy="3543619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27A18FF-00F7-414F-9F05-63EAFB9FD1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2" b="-106"/>
          <a:stretch/>
        </p:blipFill>
        <p:spPr>
          <a:xfrm>
            <a:off x="226721" y="1027042"/>
            <a:ext cx="8685365" cy="3372680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</p:spTree>
    <p:extLst>
      <p:ext uri="{BB962C8B-B14F-4D97-AF65-F5344CB8AC3E}">
        <p14:creationId xmlns:p14="http://schemas.microsoft.com/office/powerpoint/2010/main" val="139091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622750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Configuration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A5322B1-B44D-4574-8DBC-DF9949D73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" r="-265"/>
          <a:stretch/>
        </p:blipFill>
        <p:spPr>
          <a:xfrm>
            <a:off x="1504122" y="962121"/>
            <a:ext cx="6135756" cy="3523740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Démonstration du site</a:t>
            </a:r>
          </a:p>
        </p:txBody>
      </p:sp>
    </p:spTree>
    <p:extLst>
      <p:ext uri="{BB962C8B-B14F-4D97-AF65-F5344CB8AC3E}">
        <p14:creationId xmlns:p14="http://schemas.microsoft.com/office/powerpoint/2010/main" val="131301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798674"/>
            <a:ext cx="7116417" cy="376720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304D93BB-1660-4241-91FA-D2A97ACFF8E6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3018642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b="0" strike="noStrike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l’application.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79" y="11628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 et fonctionnels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879494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Permet de tester un scénario nominal du process de réservation, du point de vue du client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14279" y="116280"/>
            <a:ext cx="268733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79" y="11484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79" y="114840"/>
            <a:ext cx="264758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79" y="11484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79" y="114840"/>
            <a:ext cx="266745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Réalisation de prototypes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Faisabilité technique de remplacer les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Ids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par des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Uuids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Prototype Symfony avec API Platform + JWT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Authentication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Bundle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Outils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PHPUnit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14280" y="116280"/>
            <a:ext cx="275359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Autres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79" y="11628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72046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79" y="116280"/>
            <a:ext cx="268071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79" y="116280"/>
            <a:ext cx="262107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Axe d’amélioration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Prendre parfois plus de temps pour lire une documentation</a:t>
            </a:r>
          </a:p>
          <a:p>
            <a:pPr lvl="2"/>
            <a:r>
              <a:rPr lang="fr-FR" dirty="0"/>
              <a:t>Apprendre encore et toujours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La gestion humaine du groupe 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L’impression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1512</Words>
  <Application>Microsoft Office PowerPoint</Application>
  <PresentationFormat>Affichage à l'écran (16:9)</PresentationFormat>
  <Paragraphs>375</Paragraphs>
  <Slides>74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4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Chapitre 2 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Exemples de code</vt:lpstr>
      <vt:lpstr>Controller</vt:lpstr>
      <vt:lpstr>Controller 2</vt:lpstr>
      <vt:lpstr>Manager</vt:lpstr>
      <vt:lpstr>Qualité et métriques</vt:lpstr>
      <vt:lpstr>Chapitre 4</vt:lpstr>
      <vt:lpstr>Métrique PHPUnit</vt:lpstr>
      <vt:lpstr>PHPMetrics</vt:lpstr>
      <vt:lpstr>Configuration Travis CI</vt:lpstr>
      <vt:lpstr>PHPUnit avec Travis CI</vt:lpstr>
      <vt:lpstr>PHP-CS-FIXER avec Travis CI</vt:lpstr>
      <vt:lpstr>PHPSTAN avec Travis CI</vt:lpstr>
      <vt:lpstr>Présentation PowerPoint</vt:lpstr>
      <vt:lpstr>Présentation PowerPoint</vt:lpstr>
      <vt:lpstr>Mon travail</vt:lpstr>
      <vt:lpstr>Présentation PowerPoint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8</vt:lpstr>
      <vt:lpstr>Chapitre 8</vt:lpstr>
      <vt:lpstr>Chapitre 8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8</vt:lpstr>
      <vt:lpstr>Chapitre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2018-08-23T16:02:29Z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